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B844A-7B68-4B38-A7D9-2F30E654835D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8614E-41E4-4CEA-9669-90DE89C487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614E-41E4-4CEA-9669-90DE89C487D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9DC31DD-E3D3-4843-9A3C-4B255208CA7E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920ACD-5F07-4FA3-80C8-751DB397A9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imationgold.com/animation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jpeg"/><Relationship Id="rId7" Type="http://schemas.openxmlformats.org/officeDocument/2006/relationships/image" Target="../media/image8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im%20$%20Susan\Pictures\Movie%20Clips\MVI_0392.AV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office.microsoft.com/en-us/powerpoint/default.asp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Educational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" dirty="0" smtClean="0"/>
              <a:t>Jim </a:t>
            </a:r>
            <a:r>
              <a:rPr lang="en-US" sz="800" dirty="0" err="1" smtClean="0"/>
              <a:t>Huettenmueller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Thanks to Grandson, Mason (Movie clip)</a:t>
            </a:r>
          </a:p>
          <a:p>
            <a:endParaRPr lang="en-US" sz="2400" dirty="0" smtClean="0"/>
          </a:p>
          <a:p>
            <a:r>
              <a:rPr lang="en-US" sz="2400" dirty="0" smtClean="0"/>
              <a:t>Micosoft.com for guidance</a:t>
            </a: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sz="2400" dirty="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www.animationgold.com/animation.htm</a:t>
            </a:r>
            <a:r>
              <a:rPr lang="en-US" sz="2400" dirty="0" smtClean="0"/>
              <a:t> for animation features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799"/>
            <a:ext cx="8229600" cy="17526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b="1" dirty="0" smtClean="0"/>
              <a:t>The End</a:t>
            </a:r>
            <a:endParaRPr lang="en-US" sz="8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Why use PowerPoint Presentation?</a:t>
            </a:r>
            <a:endParaRPr lang="en-US" sz="3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/>
              <a:t>PowerPoint is a versatile</a:t>
            </a:r>
          </a:p>
          <a:p>
            <a:pPr algn="ctr">
              <a:buNone/>
            </a:pPr>
            <a:r>
              <a:rPr lang="en-US" sz="3600" b="1" dirty="0" smtClean="0"/>
              <a:t> tool in presenting information</a:t>
            </a:r>
          </a:p>
          <a:p>
            <a:pPr algn="ctr">
              <a:buNone/>
            </a:pPr>
            <a:r>
              <a:rPr lang="en-US" sz="3600" b="1" dirty="0" smtClean="0"/>
              <a:t> and promoting knowledge </a:t>
            </a:r>
          </a:p>
          <a:p>
            <a:pPr algn="ctr">
              <a:buNone/>
            </a:pPr>
            <a:r>
              <a:rPr lang="en-US" sz="3600" b="1" dirty="0" smtClean="0"/>
              <a:t>in the classroom setting.</a:t>
            </a:r>
            <a:endParaRPr lang="en-US" sz="36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325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</a:t>
            </a:r>
            <a:r>
              <a:rPr lang="en-US" sz="2000" dirty="0" smtClean="0"/>
              <a:t>Push button to activate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r>
              <a:rPr lang="en-US" b="1" dirty="0" smtClean="0"/>
              <a:t>What can PowerPoint do?</a:t>
            </a:r>
            <a:endParaRPr lang="en-US" b="1" dirty="0"/>
          </a:p>
        </p:txBody>
      </p:sp>
      <p:sp>
        <p:nvSpPr>
          <p:cNvPr id="4" name="Action Button: Forward or Next 3">
            <a:hlinkClick r:id="" action="ppaction://hlinkshowjump?jump=nextslide" highlightClick="1">
              <a:snd r:embed="rId2" name="applause.wav" builtIn="1"/>
            </a:hlinkClick>
          </p:cNvPr>
          <p:cNvSpPr/>
          <p:nvPr/>
        </p:nvSpPr>
        <p:spPr>
          <a:xfrm>
            <a:off x="7543800" y="502920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http://www.animationgold.com/animation.htm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310583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7" name="Picture 6" descr="dancin_bob.gif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838200" y="3048000"/>
            <a:ext cx="2626995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kids_and_school_bus.gif"/>
          <p:cNvPicPr>
            <a:picLocks noGrp="1" noChangeAspect="1"/>
          </p:cNvPicPr>
          <p:nvPr isPhoto="1"/>
        </p:nvPicPr>
        <p:blipFill>
          <a:blip r:embed="rId4">
            <a:lum/>
          </a:blip>
          <a:stretch>
            <a:fillRect/>
          </a:stretch>
        </p:blipFill>
        <p:spPr>
          <a:xfrm>
            <a:off x="4800600" y="3581400"/>
            <a:ext cx="3429000" cy="1653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C:\Users\Jim $ Susan\Pictures\Vac photos july 2008\IMG_04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465513" y="-180396"/>
            <a:ext cx="12904239" cy="9678835"/>
          </a:xfrm>
          <a:prstGeom prst="rect">
            <a:avLst/>
          </a:prstGeom>
          <a:noFill/>
        </p:spPr>
      </p:pic>
      <p:pic>
        <p:nvPicPr>
          <p:cNvPr id="1029" name="Picture 5" descr="C:\Users\Jim $ Susan\Pictures\Vac photos july 2008\IMG_036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648200"/>
            <a:ext cx="2389188" cy="17918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 and clip art</a:t>
            </a:r>
            <a:endParaRPr lang="en-US" dirty="0"/>
          </a:p>
        </p:txBody>
      </p:sp>
      <p:pic>
        <p:nvPicPr>
          <p:cNvPr id="1026" name="Picture 2" descr="C:\Program Files (x86)\Microsoft Office\MEDIA\CAGCAT10\j0183328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57200" y="2209800"/>
            <a:ext cx="1840597" cy="1101351"/>
          </a:xfrm>
          <a:prstGeom prst="rect">
            <a:avLst/>
          </a:prstGeom>
          <a:noFill/>
        </p:spPr>
      </p:pic>
      <p:pic>
        <p:nvPicPr>
          <p:cNvPr id="1027" name="Picture 3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44755" y="2971800"/>
            <a:ext cx="799245" cy="1311480"/>
          </a:xfrm>
          <a:prstGeom prst="rect">
            <a:avLst/>
          </a:prstGeom>
          <a:noFill/>
        </p:spPr>
      </p:pic>
      <p:pic>
        <p:nvPicPr>
          <p:cNvPr id="1028" name="Picture 4" descr="C:\Users\Jim $ Susan\AppData\Local\Microsoft\Windows\Temporary Internet Files\Content.IE5\FJPBDEOE\MCj0417482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9800" y="2286000"/>
            <a:ext cx="1046162" cy="1246860"/>
          </a:xfrm>
          <a:prstGeom prst="rect">
            <a:avLst/>
          </a:prstGeom>
          <a:noFill/>
        </p:spPr>
      </p:pic>
      <p:pic>
        <p:nvPicPr>
          <p:cNvPr id="1031" name="Picture 7" descr="C:\Users\Jim $ Susan\AppData\Local\Microsoft\Windows\Temporary Internet Files\Content.IE5\FJPBDEOE\MCj0196298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91000" y="4800600"/>
            <a:ext cx="1365250" cy="137837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VI_039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76400" y="1676400"/>
            <a:ext cx="5715000" cy="4286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/>
          <a:lstStyle/>
          <a:p>
            <a:r>
              <a:rPr lang="en-US" dirty="0" smtClean="0"/>
              <a:t>Movie Clips</a:t>
            </a:r>
            <a:br>
              <a:rPr lang="en-US" dirty="0" smtClean="0"/>
            </a:br>
            <a:r>
              <a:rPr lang="en-US" sz="1100" dirty="0" smtClean="0"/>
              <a:t>Click mouse to activate movie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pPr algn="ctr">
              <a:buNone/>
            </a:pPr>
            <a:r>
              <a:rPr lang="en-US" sz="4400" b="1" u="sng" dirty="0" smtClean="0">
                <a:hlinkClick r:id="rId2"/>
              </a:rPr>
              <a:t>A great place for information</a:t>
            </a:r>
            <a:endParaRPr lang="en-US" sz="4400" b="1" u="sng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pPr algn="ctr"/>
            <a:r>
              <a:rPr lang="en-US" dirty="0" smtClean="0">
                <a:hlinkClick r:id="rId2"/>
              </a:rPr>
              <a:t>http://office.microsoft.com/en-us/powerpoint/default.aspx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Hyperlinks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can watch and learn</a:t>
            </a:r>
          </a:p>
          <a:p>
            <a:endParaRPr lang="en-US" dirty="0" smtClean="0"/>
          </a:p>
          <a:p>
            <a:r>
              <a:rPr lang="en-US" dirty="0" smtClean="0"/>
              <a:t>Teachers can teach the lesson</a:t>
            </a:r>
          </a:p>
          <a:p>
            <a:endParaRPr lang="en-US" dirty="0" smtClean="0"/>
          </a:p>
          <a:p>
            <a:r>
              <a:rPr lang="en-US" dirty="0" smtClean="0"/>
              <a:t>Versatile in technology</a:t>
            </a:r>
          </a:p>
          <a:p>
            <a:endParaRPr lang="en-US" dirty="0" smtClean="0"/>
          </a:p>
          <a:p>
            <a:r>
              <a:rPr lang="en-US" dirty="0" smtClean="0"/>
              <a:t>Learning environment engaged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</TotalTime>
  <Words>97</Words>
  <Application>Microsoft Office PowerPoint</Application>
  <PresentationFormat>On-screen Show (4:3)</PresentationFormat>
  <Paragraphs>36</Paragraphs>
  <Slides>11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Educational Technology</vt:lpstr>
      <vt:lpstr>PowerPoint</vt:lpstr>
      <vt:lpstr>Slide 3</vt:lpstr>
      <vt:lpstr>What can PowerPoint do?</vt:lpstr>
      <vt:lpstr>Animations</vt:lpstr>
      <vt:lpstr>Photos and clip art</vt:lpstr>
      <vt:lpstr>Movie Clips Click mouse to activate movie</vt:lpstr>
      <vt:lpstr>Hyperlinks</vt:lpstr>
      <vt:lpstr>PowerPoint</vt:lpstr>
      <vt:lpstr>Slide 10</vt:lpstr>
      <vt:lpstr>Slide 11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Technology</dc:title>
  <dc:creator>Jim $ Susan</dc:creator>
  <cp:lastModifiedBy>Jim $ Susan</cp:lastModifiedBy>
  <cp:revision>8</cp:revision>
  <dcterms:created xsi:type="dcterms:W3CDTF">2009-02-15T21:47:34Z</dcterms:created>
  <dcterms:modified xsi:type="dcterms:W3CDTF">2009-02-15T23:07:20Z</dcterms:modified>
</cp:coreProperties>
</file>